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4" r:id="rId1"/>
    <p:sldMasterId id="2147483655" r:id="rId2"/>
  </p:sldMasterIdLst>
  <p:notesMasterIdLst>
    <p:notesMasterId r:id="rId27"/>
  </p:notesMasterIdLst>
  <p:handoutMasterIdLst>
    <p:handoutMasterId r:id="rId28"/>
  </p:handoutMasterIdLst>
  <p:sldIdLst>
    <p:sldId id="410" r:id="rId3"/>
    <p:sldId id="409" r:id="rId4"/>
    <p:sldId id="422" r:id="rId5"/>
    <p:sldId id="433" r:id="rId6"/>
    <p:sldId id="435" r:id="rId7"/>
    <p:sldId id="431" r:id="rId8"/>
    <p:sldId id="432" r:id="rId9"/>
    <p:sldId id="438" r:id="rId10"/>
    <p:sldId id="439" r:id="rId11"/>
    <p:sldId id="441" r:id="rId12"/>
    <p:sldId id="440" r:id="rId13"/>
    <p:sldId id="442" r:id="rId14"/>
    <p:sldId id="443" r:id="rId15"/>
    <p:sldId id="444" r:id="rId16"/>
    <p:sldId id="445" r:id="rId17"/>
    <p:sldId id="446" r:id="rId18"/>
    <p:sldId id="447" r:id="rId19"/>
    <p:sldId id="448" r:id="rId20"/>
    <p:sldId id="449" r:id="rId21"/>
    <p:sldId id="450" r:id="rId22"/>
    <p:sldId id="451" r:id="rId23"/>
    <p:sldId id="452" r:id="rId24"/>
    <p:sldId id="453" r:id="rId25"/>
    <p:sldId id="430" r:id="rId26"/>
  </p:sldIdLst>
  <p:sldSz cx="9144000" cy="6858000" type="screen4x3"/>
  <p:notesSz cx="6858000" cy="9144000"/>
  <p:defaultTextStyle>
    <a:defPPr>
      <a:defRPr lang="en-US"/>
    </a:defPPr>
    <a:lvl1pPr algn="ctr" rtl="0" fontAlgn="base">
      <a:spcBef>
        <a:spcPct val="0"/>
      </a:spcBef>
      <a:spcAft>
        <a:spcPct val="0"/>
      </a:spcAft>
      <a:defRPr sz="4400" kern="1200">
        <a:solidFill>
          <a:schemeClr val="tx2"/>
        </a:solidFill>
        <a:latin typeface="Times New Roman" pitchFamily="18" charset="0"/>
        <a:ea typeface="宋体" pitchFamily="2" charset="-122"/>
        <a:cs typeface="+mn-cs"/>
      </a:defRPr>
    </a:lvl1pPr>
    <a:lvl2pPr marL="457200" algn="ctr" rtl="0" fontAlgn="base">
      <a:spcBef>
        <a:spcPct val="0"/>
      </a:spcBef>
      <a:spcAft>
        <a:spcPct val="0"/>
      </a:spcAft>
      <a:defRPr sz="4400" kern="1200">
        <a:solidFill>
          <a:schemeClr val="tx2"/>
        </a:solidFill>
        <a:latin typeface="Times New Roman" pitchFamily="18" charset="0"/>
        <a:ea typeface="宋体" pitchFamily="2" charset="-122"/>
        <a:cs typeface="+mn-cs"/>
      </a:defRPr>
    </a:lvl2pPr>
    <a:lvl3pPr marL="914400" algn="ctr" rtl="0" fontAlgn="base">
      <a:spcBef>
        <a:spcPct val="0"/>
      </a:spcBef>
      <a:spcAft>
        <a:spcPct val="0"/>
      </a:spcAft>
      <a:defRPr sz="4400" kern="1200">
        <a:solidFill>
          <a:schemeClr val="tx2"/>
        </a:solidFill>
        <a:latin typeface="Times New Roman" pitchFamily="18" charset="0"/>
        <a:ea typeface="宋体" pitchFamily="2" charset="-122"/>
        <a:cs typeface="+mn-cs"/>
      </a:defRPr>
    </a:lvl3pPr>
    <a:lvl4pPr marL="1371600" algn="ctr" rtl="0" fontAlgn="base">
      <a:spcBef>
        <a:spcPct val="0"/>
      </a:spcBef>
      <a:spcAft>
        <a:spcPct val="0"/>
      </a:spcAft>
      <a:defRPr sz="4400" kern="1200">
        <a:solidFill>
          <a:schemeClr val="tx2"/>
        </a:solidFill>
        <a:latin typeface="Times New Roman" pitchFamily="18" charset="0"/>
        <a:ea typeface="宋体" pitchFamily="2" charset="-122"/>
        <a:cs typeface="+mn-cs"/>
      </a:defRPr>
    </a:lvl4pPr>
    <a:lvl5pPr marL="1828800" algn="ctr" rtl="0" fontAlgn="base">
      <a:spcBef>
        <a:spcPct val="0"/>
      </a:spcBef>
      <a:spcAft>
        <a:spcPct val="0"/>
      </a:spcAft>
      <a:defRPr sz="4400" kern="1200">
        <a:solidFill>
          <a:schemeClr val="tx2"/>
        </a:solidFill>
        <a:latin typeface="Times New Roman" pitchFamily="18" charset="0"/>
        <a:ea typeface="宋体" pitchFamily="2" charset="-122"/>
        <a:cs typeface="+mn-cs"/>
      </a:defRPr>
    </a:lvl5pPr>
    <a:lvl6pPr marL="2286000" algn="l" defTabSz="914400" rtl="0" eaLnBrk="1" latinLnBrk="0" hangingPunct="1">
      <a:defRPr sz="4400" kern="1200">
        <a:solidFill>
          <a:schemeClr val="tx2"/>
        </a:solidFill>
        <a:latin typeface="Times New Roman" pitchFamily="18" charset="0"/>
        <a:ea typeface="宋体" pitchFamily="2" charset="-122"/>
        <a:cs typeface="+mn-cs"/>
      </a:defRPr>
    </a:lvl6pPr>
    <a:lvl7pPr marL="2743200" algn="l" defTabSz="914400" rtl="0" eaLnBrk="1" latinLnBrk="0" hangingPunct="1">
      <a:defRPr sz="4400" kern="1200">
        <a:solidFill>
          <a:schemeClr val="tx2"/>
        </a:solidFill>
        <a:latin typeface="Times New Roman" pitchFamily="18" charset="0"/>
        <a:ea typeface="宋体" pitchFamily="2" charset="-122"/>
        <a:cs typeface="+mn-cs"/>
      </a:defRPr>
    </a:lvl7pPr>
    <a:lvl8pPr marL="3200400" algn="l" defTabSz="914400" rtl="0" eaLnBrk="1" latinLnBrk="0" hangingPunct="1">
      <a:defRPr sz="4400" kern="1200">
        <a:solidFill>
          <a:schemeClr val="tx2"/>
        </a:solidFill>
        <a:latin typeface="Times New Roman" pitchFamily="18" charset="0"/>
        <a:ea typeface="宋体" pitchFamily="2" charset="-122"/>
        <a:cs typeface="+mn-cs"/>
      </a:defRPr>
    </a:lvl8pPr>
    <a:lvl9pPr marL="3657600" algn="l" defTabSz="914400" rtl="0" eaLnBrk="1" latinLnBrk="0" hangingPunct="1">
      <a:defRPr sz="4400" kern="1200">
        <a:solidFill>
          <a:schemeClr val="tx2"/>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FF3300"/>
    <a:srgbClr val="CC0000"/>
    <a:srgbClr val="00FF99"/>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0832" autoAdjust="0"/>
    <p:restoredTop sz="95082" autoAdjust="0"/>
  </p:normalViewPr>
  <p:slideViewPr>
    <p:cSldViewPr>
      <p:cViewPr varScale="1">
        <p:scale>
          <a:sx n="108" d="100"/>
          <a:sy n="108" d="100"/>
        </p:scale>
        <p:origin x="-19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482"/>
    </p:cViewPr>
  </p:sorterViewPr>
  <p:notesViewPr>
    <p:cSldViewPr>
      <p:cViewPr varScale="1">
        <p:scale>
          <a:sx n="56" d="100"/>
          <a:sy n="56" d="100"/>
        </p:scale>
        <p:origin x="-200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200">
                <a:solidFill>
                  <a:schemeClr val="tx1"/>
                </a:solidFill>
              </a:defRPr>
            </a:lvl1pPr>
          </a:lstStyle>
          <a:p>
            <a:endParaRPr lang="zh-CN" altLang="en-US"/>
          </a:p>
        </p:txBody>
      </p:sp>
      <p:sp>
        <p:nvSpPr>
          <p:cNvPr id="18435"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solidFill>
                  <a:schemeClr val="tx1"/>
                </a:solidFill>
              </a:defRPr>
            </a:lvl1pPr>
          </a:lstStyle>
          <a:p>
            <a:endParaRPr lang="en-US" altLang="zh-CN"/>
          </a:p>
        </p:txBody>
      </p:sp>
      <p:sp>
        <p:nvSpPr>
          <p:cNvPr id="18436"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sz="1200">
                <a:solidFill>
                  <a:schemeClr val="tx1"/>
                </a:solidFill>
              </a:defRPr>
            </a:lvl1pPr>
          </a:lstStyle>
          <a:p>
            <a:endParaRPr lang="en-US" altLang="zh-CN"/>
          </a:p>
        </p:txBody>
      </p:sp>
      <p:sp>
        <p:nvSpPr>
          <p:cNvPr id="18437"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solidFill>
                  <a:schemeClr val="tx1"/>
                </a:solidFill>
              </a:defRPr>
            </a:lvl1pPr>
          </a:lstStyle>
          <a:p>
            <a:fld id="{3C0D1D0B-9055-4E85-A5E3-3401C4427663}" type="slidenum">
              <a:rPr lang="zh-CN" altLang="en-US"/>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l">
              <a:defRPr sz="1200">
                <a:solidFill>
                  <a:schemeClr val="tx1"/>
                </a:solidFill>
              </a:defRPr>
            </a:lvl1pPr>
          </a:lstStyle>
          <a:p>
            <a:endParaRPr lang="zh-CN" altLang="en-US"/>
          </a:p>
        </p:txBody>
      </p:sp>
      <p:sp>
        <p:nvSpPr>
          <p:cNvPr id="106499"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solidFill>
                  <a:schemeClr val="tx1"/>
                </a:solidFill>
              </a:defRPr>
            </a:lvl1pPr>
          </a:lstStyle>
          <a:p>
            <a:endParaRPr lang="en-US" altLang="zh-CN"/>
          </a:p>
        </p:txBody>
      </p:sp>
      <p:sp>
        <p:nvSpPr>
          <p:cNvPr id="116740" name="矩形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6501"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6502"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l">
              <a:defRPr sz="1200">
                <a:solidFill>
                  <a:schemeClr val="tx1"/>
                </a:solidFill>
              </a:defRPr>
            </a:lvl1pPr>
          </a:lstStyle>
          <a:p>
            <a:endParaRPr lang="en-US" altLang="zh-CN"/>
          </a:p>
        </p:txBody>
      </p:sp>
      <p:sp>
        <p:nvSpPr>
          <p:cNvPr id="106503"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solidFill>
                  <a:schemeClr val="tx1"/>
                </a:solidFill>
              </a:defRPr>
            </a:lvl1pPr>
          </a:lstStyle>
          <a:p>
            <a:fld id="{6802D19F-FBF9-424A-8DCF-E1749ABE40BE}"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a:prstGeom prst="rect">
            <a:avLst/>
          </a:prstGeo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İçerik Yer Tutucusu"/>
          <p:cNvSpPr>
            <a:spLocks noGrp="1"/>
          </p:cNvSpPr>
          <p:nvPr>
            <p:ph idx="1"/>
          </p:nvPr>
        </p:nvSpPr>
        <p:spPr>
          <a:xfrm>
            <a:off x="457200" y="1600200"/>
            <a:ext cx="8229600" cy="4525963"/>
          </a:xfrm>
          <a:prstGeom prst="rect">
            <a:avLst/>
          </a:prstGeo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a:prstGeom prst="rect">
            <a:avLst/>
          </a:prstGeo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a:prstGeom prst="rect">
            <a:avLst/>
          </a:prstGeo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a:prstGeom prst="rect">
            <a:avLst/>
          </a:prstGeom>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1600200"/>
            <a:ext cx="8229600" cy="4525963"/>
          </a:xfrm>
          <a:prstGeom prst="rect">
            <a:avLst/>
          </a:prstGeo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a:prstGeom prst="rect">
            <a:avLst/>
          </a:prstGeo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a:prstGeom prst="rect">
            <a:avLst/>
          </a:prstGeo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prstTxWarp prst="textNoShape">
              <a:avLst/>
            </a:prstTxWarp>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图片1"/>
          <p:cNvPicPr>
            <a:picLocks noChangeAspect="1" noChangeArrowheads="1"/>
          </p:cNvPicPr>
          <p:nvPr userDrawn="1"/>
        </p:nvPicPr>
        <p:blipFill>
          <a:blip r:embed="rId13"/>
          <a:srcRect/>
          <a:stretch>
            <a:fillRect/>
          </a:stretch>
        </p:blipFill>
        <p:spPr bwMode="auto">
          <a:xfrm>
            <a:off x="0" y="4437063"/>
            <a:ext cx="9144000" cy="2420937"/>
          </a:xfrm>
          <a:prstGeom prst="rect">
            <a:avLst/>
          </a:prstGeom>
          <a:noFill/>
          <a:ln w="9525">
            <a:noFill/>
            <a:miter lim="800000"/>
            <a:headEnd/>
            <a:tailEnd/>
          </a:ln>
        </p:spPr>
      </p:pic>
      <p:sp>
        <p:nvSpPr>
          <p:cNvPr id="134147" name="Freeform 3"/>
          <p:cNvSpPr>
            <a:spLocks/>
          </p:cNvSpPr>
          <p:nvPr userDrawn="1"/>
        </p:nvSpPr>
        <p:spPr bwMode="auto">
          <a:xfrm>
            <a:off x="0" y="0"/>
            <a:ext cx="9182100" cy="6891338"/>
          </a:xfrm>
          <a:custGeom>
            <a:avLst/>
            <a:gdLst/>
            <a:ahLst/>
            <a:cxnLst>
              <a:cxn ang="0">
                <a:pos x="6" y="0"/>
              </a:cxn>
              <a:cxn ang="0">
                <a:pos x="0" y="2941"/>
              </a:cxn>
              <a:cxn ang="0">
                <a:pos x="5784" y="4171"/>
              </a:cxn>
              <a:cxn ang="0">
                <a:pos x="5761" y="2"/>
              </a:cxn>
              <a:cxn ang="0">
                <a:pos x="6" y="0"/>
              </a:cxn>
            </a:cxnLst>
            <a:rect l="0" t="0" r="r" b="b"/>
            <a:pathLst>
              <a:path w="5784" h="4341">
                <a:moveTo>
                  <a:pt x="6" y="0"/>
                </a:moveTo>
                <a:lnTo>
                  <a:pt x="0" y="2941"/>
                </a:lnTo>
                <a:cubicBezTo>
                  <a:pt x="1122" y="3547"/>
                  <a:pt x="4681" y="4341"/>
                  <a:pt x="5784" y="4171"/>
                </a:cubicBezTo>
                <a:lnTo>
                  <a:pt x="5761" y="2"/>
                </a:lnTo>
                <a:lnTo>
                  <a:pt x="6" y="0"/>
                </a:lnTo>
                <a:close/>
              </a:path>
            </a:pathLst>
          </a:custGeom>
          <a:solidFill>
            <a:schemeClr val="bg1"/>
          </a:solidFill>
          <a:ln w="9525" cap="flat" cmpd="sng">
            <a:noFill/>
            <a:prstDash val="solid"/>
            <a:round/>
            <a:headEnd/>
            <a:tailEnd/>
          </a:ln>
          <a:effectLst/>
        </p:spPr>
        <p:txBody>
          <a:bodyPr wrap="none" anchor="ctr"/>
          <a:lstStyle/>
          <a:p>
            <a:endParaRPr lang="zh-CN" altLang="en-US" b="1"/>
          </a:p>
        </p:txBody>
      </p:sp>
      <p:sp>
        <p:nvSpPr>
          <p:cNvPr id="134148" name="Freeform 4" descr="图片2"/>
          <p:cNvSpPr>
            <a:spLocks/>
          </p:cNvSpPr>
          <p:nvPr userDrawn="1"/>
        </p:nvSpPr>
        <p:spPr bwMode="auto">
          <a:xfrm>
            <a:off x="630238" y="5373688"/>
            <a:ext cx="8550275" cy="898525"/>
          </a:xfrm>
          <a:custGeom>
            <a:avLst/>
            <a:gdLst/>
            <a:ahLst/>
            <a:cxnLst>
              <a:cxn ang="0">
                <a:pos x="10" y="462"/>
              </a:cxn>
              <a:cxn ang="0">
                <a:pos x="1336" y="193"/>
              </a:cxn>
              <a:cxn ang="0">
                <a:pos x="3628" y="348"/>
              </a:cxn>
              <a:cxn ang="0">
                <a:pos x="5698" y="0"/>
              </a:cxn>
              <a:cxn ang="0">
                <a:pos x="5703" y="644"/>
              </a:cxn>
              <a:cxn ang="0">
                <a:pos x="3315" y="839"/>
              </a:cxn>
              <a:cxn ang="0">
                <a:pos x="1285" y="436"/>
              </a:cxn>
              <a:cxn ang="0">
                <a:pos x="10" y="462"/>
              </a:cxn>
            </a:cxnLst>
            <a:rect l="0" t="0" r="r" b="b"/>
            <a:pathLst>
              <a:path w="5703" h="874">
                <a:moveTo>
                  <a:pt x="10" y="462"/>
                </a:moveTo>
                <a:cubicBezTo>
                  <a:pt x="0" y="417"/>
                  <a:pt x="666" y="208"/>
                  <a:pt x="1336" y="193"/>
                </a:cubicBezTo>
                <a:cubicBezTo>
                  <a:pt x="2139" y="157"/>
                  <a:pt x="2901" y="380"/>
                  <a:pt x="3628" y="348"/>
                </a:cubicBezTo>
                <a:cubicBezTo>
                  <a:pt x="4355" y="316"/>
                  <a:pt x="5674" y="18"/>
                  <a:pt x="5698" y="0"/>
                </a:cubicBezTo>
                <a:lnTo>
                  <a:pt x="5703" y="644"/>
                </a:lnTo>
                <a:cubicBezTo>
                  <a:pt x="5306" y="784"/>
                  <a:pt x="4051" y="874"/>
                  <a:pt x="3315" y="839"/>
                </a:cubicBezTo>
                <a:cubicBezTo>
                  <a:pt x="2107" y="712"/>
                  <a:pt x="2132" y="520"/>
                  <a:pt x="1285" y="436"/>
                </a:cubicBezTo>
                <a:cubicBezTo>
                  <a:pt x="557" y="362"/>
                  <a:pt x="117" y="451"/>
                  <a:pt x="10" y="462"/>
                </a:cubicBezTo>
                <a:close/>
              </a:path>
            </a:pathLst>
          </a:custGeom>
          <a:blipFill dpi="0" rotWithShape="1">
            <a:blip r:embed="rId14"/>
            <a:srcRect/>
            <a:stretch>
              <a:fillRect/>
            </a:stretch>
          </a:blipFill>
          <a:ln w="9525">
            <a:noFill/>
            <a:round/>
            <a:headEnd/>
            <a:tailEnd/>
          </a:ln>
          <a:effectLst/>
        </p:spPr>
        <p:txBody>
          <a:bodyPr/>
          <a:lstStyle/>
          <a:p>
            <a:endParaRPr lang="zh-CN" altLang="en-US" b="1"/>
          </a:p>
        </p:txBody>
      </p:sp>
      <p:sp>
        <p:nvSpPr>
          <p:cNvPr id="134149" name="Freeform 5" descr="图片2"/>
          <p:cNvSpPr>
            <a:spLocks/>
          </p:cNvSpPr>
          <p:nvPr userDrawn="1"/>
        </p:nvSpPr>
        <p:spPr bwMode="auto">
          <a:xfrm>
            <a:off x="2124075" y="5910263"/>
            <a:ext cx="7019925" cy="947737"/>
          </a:xfrm>
          <a:custGeom>
            <a:avLst/>
            <a:gdLst/>
            <a:ahLst/>
            <a:cxnLst>
              <a:cxn ang="0">
                <a:pos x="5" y="247"/>
              </a:cxn>
              <a:cxn ang="0">
                <a:pos x="1089" y="38"/>
              </a:cxn>
              <a:cxn ang="0">
                <a:pos x="2731" y="184"/>
              </a:cxn>
              <a:cxn ang="0">
                <a:pos x="4533" y="68"/>
              </a:cxn>
              <a:cxn ang="0">
                <a:pos x="4516" y="669"/>
              </a:cxn>
              <a:cxn ang="0">
                <a:pos x="2469" y="623"/>
              </a:cxn>
              <a:cxn ang="0">
                <a:pos x="1075" y="241"/>
              </a:cxn>
              <a:cxn ang="0">
                <a:pos x="5" y="247"/>
              </a:cxn>
            </a:cxnLst>
            <a:rect l="0" t="0" r="r" b="b"/>
            <a:pathLst>
              <a:path w="4533" h="761">
                <a:moveTo>
                  <a:pt x="5" y="247"/>
                </a:moveTo>
                <a:cubicBezTo>
                  <a:pt x="0" y="214"/>
                  <a:pt x="581" y="0"/>
                  <a:pt x="1089" y="38"/>
                </a:cubicBezTo>
                <a:cubicBezTo>
                  <a:pt x="1700" y="71"/>
                  <a:pt x="2138" y="141"/>
                  <a:pt x="2731" y="184"/>
                </a:cubicBezTo>
                <a:cubicBezTo>
                  <a:pt x="3324" y="226"/>
                  <a:pt x="4514" y="79"/>
                  <a:pt x="4533" y="68"/>
                </a:cubicBezTo>
                <a:lnTo>
                  <a:pt x="4516" y="669"/>
                </a:lnTo>
                <a:cubicBezTo>
                  <a:pt x="4172" y="761"/>
                  <a:pt x="3088" y="728"/>
                  <a:pt x="2469" y="623"/>
                </a:cubicBezTo>
                <a:cubicBezTo>
                  <a:pt x="1562" y="443"/>
                  <a:pt x="1597" y="387"/>
                  <a:pt x="1075" y="241"/>
                </a:cubicBezTo>
                <a:cubicBezTo>
                  <a:pt x="534" y="97"/>
                  <a:pt x="73" y="241"/>
                  <a:pt x="5" y="247"/>
                </a:cubicBezTo>
                <a:close/>
              </a:path>
            </a:pathLst>
          </a:custGeom>
          <a:blipFill dpi="0" rotWithShape="1">
            <a:blip r:embed="rId14">
              <a:alphaModFix amt="50000"/>
            </a:blip>
            <a:srcRect/>
            <a:stretch>
              <a:fillRect/>
            </a:stretch>
          </a:blipFill>
          <a:ln w="9525">
            <a:noFill/>
            <a:round/>
            <a:headEnd/>
            <a:tailEnd/>
          </a:ln>
          <a:effectLst/>
        </p:spPr>
        <p:txBody>
          <a:bodyPr/>
          <a:lstStyle/>
          <a:p>
            <a:endParaRPr lang="zh-CN" altLang="en-US" b="1"/>
          </a:p>
        </p:txBody>
      </p:sp>
      <p:sp>
        <p:nvSpPr>
          <p:cNvPr id="134150" name="Freeform 6"/>
          <p:cNvSpPr>
            <a:spLocks/>
          </p:cNvSpPr>
          <p:nvPr userDrawn="1"/>
        </p:nvSpPr>
        <p:spPr bwMode="white">
          <a:xfrm rot="10800000">
            <a:off x="0" y="1123950"/>
            <a:ext cx="7308850" cy="73025"/>
          </a:xfrm>
          <a:custGeom>
            <a:avLst/>
            <a:gdLst/>
            <a:ahLst/>
            <a:cxnLst>
              <a:cxn ang="0">
                <a:pos x="5760" y="0"/>
              </a:cxn>
              <a:cxn ang="0">
                <a:pos x="438" y="0"/>
              </a:cxn>
              <a:cxn ang="0">
                <a:pos x="0" y="180"/>
              </a:cxn>
              <a:cxn ang="0">
                <a:pos x="6" y="3378"/>
              </a:cxn>
              <a:cxn ang="0">
                <a:pos x="546" y="3762"/>
              </a:cxn>
              <a:cxn ang="0">
                <a:pos x="5754" y="3750"/>
              </a:cxn>
              <a:cxn ang="0">
                <a:pos x="5760" y="0"/>
              </a:cxn>
            </a:cxnLst>
            <a:rect l="0" t="0" r="r" b="b"/>
            <a:pathLst>
              <a:path w="5760" h="3762">
                <a:moveTo>
                  <a:pt x="5760" y="0"/>
                </a:moveTo>
                <a:lnTo>
                  <a:pt x="438" y="0"/>
                </a:lnTo>
                <a:lnTo>
                  <a:pt x="0" y="180"/>
                </a:lnTo>
                <a:lnTo>
                  <a:pt x="6" y="3378"/>
                </a:lnTo>
                <a:lnTo>
                  <a:pt x="546" y="3762"/>
                </a:lnTo>
                <a:lnTo>
                  <a:pt x="5754" y="3750"/>
                </a:lnTo>
                <a:lnTo>
                  <a:pt x="5760" y="0"/>
                </a:lnTo>
                <a:close/>
              </a:path>
            </a:pathLst>
          </a:custGeom>
          <a:gradFill rotWithShape="1">
            <a:gsLst>
              <a:gs pos="0">
                <a:schemeClr val="hlink"/>
              </a:gs>
              <a:gs pos="100000">
                <a:srgbClr val="6699FF"/>
              </a:gs>
            </a:gsLst>
            <a:lin ang="5400000" scaled="1"/>
          </a:gradFill>
          <a:ln w="9525">
            <a:solidFill>
              <a:schemeClr val="tx1"/>
            </a:solidFill>
            <a:round/>
            <a:headEnd/>
            <a:tailEnd/>
          </a:ln>
          <a:effectLst/>
        </p:spPr>
        <p:txBody>
          <a:bodyPr/>
          <a:lstStyle/>
          <a:p>
            <a:endParaRPr lang="zh-CN" altLang="en-US" b="1"/>
          </a:p>
        </p:txBody>
      </p:sp>
      <p:sp>
        <p:nvSpPr>
          <p:cNvPr id="1031" name="WordArt 15"/>
          <p:cNvSpPr>
            <a:spLocks noChangeArrowheads="1" noChangeShapeType="1" noTextEdit="1"/>
          </p:cNvSpPr>
          <p:nvPr userDrawn="1"/>
        </p:nvSpPr>
        <p:spPr bwMode="auto">
          <a:xfrm>
            <a:off x="250825" y="620713"/>
            <a:ext cx="4267200" cy="314325"/>
          </a:xfrm>
          <a:prstGeom prst="rect">
            <a:avLst/>
          </a:prstGeom>
        </p:spPr>
        <p:txBody>
          <a:bodyPr wrap="none" fromWordArt="1">
            <a:prstTxWarp prst="textPlain">
              <a:avLst>
                <a:gd name="adj" fmla="val 50000"/>
              </a:avLst>
            </a:prstTxWarp>
          </a:bodyPr>
          <a:lstStyle/>
          <a:p>
            <a:r>
              <a:rPr lang="en-GB" sz="2400" kern="10">
                <a:ln w="9525">
                  <a:solidFill>
                    <a:srgbClr val="000000"/>
                  </a:solidFill>
                  <a:round/>
                  <a:headEnd/>
                  <a:tailEnd/>
                </a:ln>
                <a:solidFill>
                  <a:srgbClr val="FFFFFF"/>
                </a:solidFill>
                <a:latin typeface="宋体"/>
                <a:ea typeface="宋体"/>
              </a:rPr>
              <a:t>Clear Hearing Wonderful Life</a:t>
            </a:r>
          </a:p>
        </p:txBody>
      </p:sp>
      <p:pic>
        <p:nvPicPr>
          <p:cNvPr id="1032" name="Picture 16"/>
          <p:cNvPicPr>
            <a:picLocks noChangeAspect="1" noChangeArrowheads="1"/>
          </p:cNvPicPr>
          <p:nvPr userDrawn="1"/>
        </p:nvPicPr>
        <p:blipFill>
          <a:blip r:embed="rId15"/>
          <a:srcRect/>
          <a:stretch>
            <a:fillRect/>
          </a:stretch>
        </p:blipFill>
        <p:spPr bwMode="auto">
          <a:xfrm>
            <a:off x="7235825" y="838200"/>
            <a:ext cx="1498600" cy="574675"/>
          </a:xfrm>
          <a:prstGeom prst="rect">
            <a:avLst/>
          </a:prstGeom>
          <a:noFill/>
          <a:ln w="9525" algn="ctr">
            <a:noFill/>
            <a:miter lim="800000"/>
            <a:headEnd/>
            <a:tailEnd/>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6978" name="文本框 14"/>
          <p:cNvSpPr txBox="1">
            <a:spLocks noChangeArrowheads="1"/>
          </p:cNvSpPr>
          <p:nvPr userDrawn="1"/>
        </p:nvSpPr>
        <p:spPr bwMode="auto">
          <a:xfrm>
            <a:off x="1403350" y="260350"/>
            <a:ext cx="6769100" cy="671513"/>
          </a:xfrm>
          <a:prstGeom prst="rect">
            <a:avLst/>
          </a:prstGeom>
          <a:noFill/>
          <a:ln w="9525">
            <a:noFill/>
            <a:miter lim="800000"/>
            <a:headEnd/>
            <a:tailEnd/>
          </a:ln>
          <a:effectLst/>
        </p:spPr>
        <p:txBody>
          <a:bodyPr>
            <a:spAutoFit/>
          </a:bodyPr>
          <a:lstStyle/>
          <a:p>
            <a:pPr algn="l" eaLnBrk="0" hangingPunct="0">
              <a:spcBef>
                <a:spcPct val="50000"/>
              </a:spcBef>
            </a:pPr>
            <a:endParaRPr lang="zh-CN" altLang="en-US" sz="3800">
              <a:solidFill>
                <a:schemeClr val="tx1"/>
              </a:solidFill>
              <a:latin typeface="Arial" charset="0"/>
            </a:endParaRPr>
          </a:p>
        </p:txBody>
      </p:sp>
      <p:sp>
        <p:nvSpPr>
          <p:cNvPr id="126979" name="文本框 15"/>
          <p:cNvSpPr txBox="1">
            <a:spLocks noChangeArrowheads="1"/>
          </p:cNvSpPr>
          <p:nvPr userDrawn="1"/>
        </p:nvSpPr>
        <p:spPr bwMode="auto">
          <a:xfrm>
            <a:off x="1547813" y="4724400"/>
            <a:ext cx="7056437" cy="823913"/>
          </a:xfrm>
          <a:prstGeom prst="rect">
            <a:avLst/>
          </a:prstGeom>
          <a:noFill/>
          <a:ln w="9525" algn="ctr">
            <a:noFill/>
            <a:miter lim="800000"/>
            <a:headEnd/>
            <a:tailEnd/>
          </a:ln>
          <a:effectLst/>
        </p:spPr>
        <p:txBody>
          <a:bodyPr>
            <a:spAutoFit/>
          </a:bodyPr>
          <a:lstStyle/>
          <a:p>
            <a:pPr>
              <a:spcBef>
                <a:spcPct val="50000"/>
              </a:spcBef>
            </a:pPr>
            <a:endParaRPr lang="zh-CN" altLang="en-US" sz="4800">
              <a:solidFill>
                <a:schemeClr val="tx1"/>
              </a:solidFill>
              <a:ea typeface="黑体" pitchFamily="2" charset="-122"/>
            </a:endParaRPr>
          </a:p>
        </p:txBody>
      </p:sp>
      <p:pic>
        <p:nvPicPr>
          <p:cNvPr id="2052" name="Picture 2" descr="1"/>
          <p:cNvPicPr>
            <a:picLocks noChangeAspect="1" noChangeArrowheads="1"/>
          </p:cNvPicPr>
          <p:nvPr userDrawn="1"/>
        </p:nvPicPr>
        <p:blipFill>
          <a:blip r:embed="rId13"/>
          <a:srcRect b="38461"/>
          <a:stretch>
            <a:fillRect/>
          </a:stretch>
        </p:blipFill>
        <p:spPr bwMode="auto">
          <a:xfrm>
            <a:off x="0" y="6342063"/>
            <a:ext cx="9144000" cy="542925"/>
          </a:xfrm>
          <a:prstGeom prst="rect">
            <a:avLst/>
          </a:prstGeom>
          <a:noFill/>
          <a:ln w="9525">
            <a:noFill/>
            <a:miter lim="800000"/>
            <a:headEnd/>
            <a:tailEnd/>
          </a:ln>
        </p:spPr>
      </p:pic>
      <p:pic>
        <p:nvPicPr>
          <p:cNvPr id="2053" name="Picture 9" descr="图片1"/>
          <p:cNvPicPr>
            <a:picLocks noChangeAspect="1" noChangeArrowheads="1"/>
          </p:cNvPicPr>
          <p:nvPr userDrawn="1"/>
        </p:nvPicPr>
        <p:blipFill>
          <a:blip r:embed="rId14"/>
          <a:srcRect/>
          <a:stretch>
            <a:fillRect/>
          </a:stretch>
        </p:blipFill>
        <p:spPr bwMode="auto">
          <a:xfrm>
            <a:off x="0" y="0"/>
            <a:ext cx="9144000" cy="14128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4" name="矩形 2"/>
          <p:cNvSpPr>
            <a:spLocks noGrp="1" noChangeArrowheads="1"/>
          </p:cNvSpPr>
          <p:nvPr>
            <p:ph type="title" idx="4294967295"/>
          </p:nvPr>
        </p:nvSpPr>
        <p:spPr bwMode="auto">
          <a:xfrm>
            <a:off x="500034" y="1428736"/>
            <a:ext cx="8316912" cy="503237"/>
          </a:xfrm>
          <a:prstGeom prst="rect">
            <a:avLst/>
          </a:prstGeom>
          <a:solidFill>
            <a:srgbClr val="FFFFFF"/>
          </a:solidFill>
          <a:extLst>
            <a:ext uri="{91240B29-F687-4F45-9708-019B960494DF}"/>
          </a:extLst>
        </p:spPr>
        <p:txBody>
          <a:bodyPr/>
          <a:lstStyle/>
          <a:p>
            <a:pPr eaLnBrk="1" hangingPunct="1">
              <a:defRPr/>
            </a:pPr>
            <a:r>
              <a:rPr lang="en-US" altLang="zh-CN" sz="2800" b="1" dirty="0"/>
              <a:t>1. </a:t>
            </a:r>
            <a:r>
              <a:rPr lang="en-US" altLang="zh-CN" sz="2800" b="1" dirty="0" smtClean="0"/>
              <a:t>Download </a:t>
            </a:r>
            <a:r>
              <a:rPr lang="en-US" altLang="zh-CN" sz="2800" b="1" dirty="0" err="1" smtClean="0"/>
              <a:t>LORECa</a:t>
            </a:r>
            <a:r>
              <a:rPr lang="en-US" altLang="zh-CN" sz="2800" b="1" dirty="0" smtClean="0"/>
              <a:t> Fitting Software</a:t>
            </a:r>
            <a:r>
              <a:rPr lang="tr-TR" altLang="zh-CN" sz="2800" b="1" dirty="0" smtClean="0"/>
              <a:t> Version 4.3.1</a:t>
            </a:r>
            <a:endParaRPr lang="en-US" altLang="zh-CN" sz="2800" b="1" dirty="0">
              <a:effectLst>
                <a:outerShdw blurRad="38100" dist="38100" dir="2700000" algn="tl">
                  <a:srgbClr val="C0C0C0"/>
                </a:outerShdw>
              </a:effectLst>
              <a:ea typeface="黑体" pitchFamily="2" charset="-122"/>
            </a:endParaRPr>
          </a:p>
        </p:txBody>
      </p:sp>
      <p:sp>
        <p:nvSpPr>
          <p:cNvPr id="4099" name="矩形 8"/>
          <p:cNvSpPr>
            <a:spLocks noChangeArrowheads="1"/>
          </p:cNvSpPr>
          <p:nvPr/>
        </p:nvSpPr>
        <p:spPr bwMode="auto">
          <a:xfrm>
            <a:off x="857224" y="2428868"/>
            <a:ext cx="6840537" cy="707886"/>
          </a:xfrm>
          <a:prstGeom prst="rect">
            <a:avLst/>
          </a:prstGeom>
          <a:noFill/>
          <a:ln w="9525">
            <a:noFill/>
            <a:miter lim="800000"/>
            <a:headEnd/>
            <a:tailEnd/>
          </a:ln>
        </p:spPr>
        <p:txBody>
          <a:bodyPr anchor="ctr">
            <a:spAutoFit/>
          </a:bodyPr>
          <a:lstStyle/>
          <a:p>
            <a:pPr algn="l"/>
            <a:r>
              <a:rPr lang="tr-TR" sz="2000" dirty="0" smtClean="0"/>
              <a:t>1</a:t>
            </a:r>
            <a:r>
              <a:rPr lang="en-US" sz="2000" dirty="0" smtClean="0"/>
              <a:t>.1</a:t>
            </a:r>
            <a:r>
              <a:rPr lang="tr-TR" sz="2000" dirty="0" smtClean="0"/>
              <a:t> </a:t>
            </a:r>
            <a:r>
              <a:rPr lang="en-US" sz="2000" dirty="0" smtClean="0"/>
              <a:t>-</a:t>
            </a:r>
            <a:r>
              <a:rPr lang="tr-TR" sz="2000" dirty="0" smtClean="0"/>
              <a:t> </a:t>
            </a:r>
            <a:r>
              <a:rPr lang="en-GB" sz="2000" dirty="0" smtClean="0"/>
              <a:t>Download the </a:t>
            </a:r>
            <a:r>
              <a:rPr lang="en-GB" sz="2000" dirty="0" err="1" smtClean="0"/>
              <a:t>LORECa</a:t>
            </a:r>
            <a:r>
              <a:rPr lang="en-GB" sz="2000" dirty="0" smtClean="0"/>
              <a:t> 4.3.1 fitting </a:t>
            </a:r>
            <a:r>
              <a:rPr lang="en-GB" sz="2000" dirty="0" smtClean="0"/>
              <a:t>software          from </a:t>
            </a:r>
            <a:r>
              <a:rPr lang="en-GB" sz="2000" dirty="0" smtClean="0"/>
              <a:t>the website. And complete the installation.</a:t>
            </a:r>
            <a:endParaRPr lang="tr-TR" sz="2000" dirty="0"/>
          </a:p>
        </p:txBody>
      </p:sp>
      <p:pic>
        <p:nvPicPr>
          <p:cNvPr id="4100" name="图片 9"/>
          <p:cNvPicPr>
            <a:picLocks noChangeAspect="1" noChangeArrowheads="1"/>
          </p:cNvPicPr>
          <p:nvPr/>
        </p:nvPicPr>
        <p:blipFill>
          <a:blip r:embed="rId2"/>
          <a:srcRect/>
          <a:stretch>
            <a:fillRect/>
          </a:stretch>
        </p:blipFill>
        <p:spPr bwMode="auto">
          <a:xfrm>
            <a:off x="6143636" y="2285992"/>
            <a:ext cx="530225" cy="574675"/>
          </a:xfrm>
          <a:prstGeom prst="rect">
            <a:avLst/>
          </a:prstGeom>
          <a:noFill/>
          <a:ln w="9525">
            <a:noFill/>
            <a:miter lim="800000"/>
            <a:headEnd/>
            <a:tailEnd/>
          </a:ln>
        </p:spPr>
      </p:pic>
      <p:sp>
        <p:nvSpPr>
          <p:cNvPr id="5" name="矩形 3"/>
          <p:cNvSpPr txBox="1">
            <a:spLocks noChangeArrowheads="1"/>
          </p:cNvSpPr>
          <p:nvPr/>
        </p:nvSpPr>
        <p:spPr bwMode="auto">
          <a:xfrm>
            <a:off x="857224" y="3286124"/>
            <a:ext cx="6913562" cy="792162"/>
          </a:xfrm>
          <a:prstGeom prst="rect">
            <a:avLst/>
          </a:prstGeom>
          <a:noFill/>
          <a:ln>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0" cap="none" spc="0" normalizeH="0" baseline="0" noProof="0" dirty="0" smtClean="0">
                <a:ln>
                  <a:noFill/>
                </a:ln>
                <a:solidFill>
                  <a:schemeClr val="tx2"/>
                </a:solidFill>
                <a:effectLst/>
                <a:uLnTx/>
                <a:uFillTx/>
                <a:latin typeface="+mj-lt"/>
                <a:ea typeface="+mj-ea"/>
                <a:cs typeface="+mj-cs"/>
              </a:rPr>
              <a:t>1.2 - Connect the hearing aid and PC with Hi-pro.</a:t>
            </a:r>
            <a:endParaRPr kumimoji="0" lang="tr-TR" sz="2000" b="0" i="0" u="none" strike="noStrike" kern="0" cap="none" spc="0" normalizeH="0" baseline="0" noProof="0" dirty="0" smtClean="0">
              <a:ln>
                <a:noFill/>
              </a:ln>
              <a:solidFill>
                <a:schemeClr val="tx2"/>
              </a:solidFill>
              <a:effectLst/>
              <a:uLnTx/>
              <a:uFillTx/>
              <a:latin typeface="+mj-lt"/>
              <a:ea typeface="+mj-ea"/>
              <a:cs typeface="+mj-cs"/>
            </a:endParaRPr>
          </a:p>
        </p:txBody>
      </p:sp>
      <p:sp>
        <p:nvSpPr>
          <p:cNvPr id="6" name="矩形 2"/>
          <p:cNvSpPr>
            <a:spLocks noChangeArrowheads="1"/>
          </p:cNvSpPr>
          <p:nvPr/>
        </p:nvSpPr>
        <p:spPr bwMode="auto">
          <a:xfrm>
            <a:off x="857224" y="3857628"/>
            <a:ext cx="6913562" cy="1015663"/>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l" eaLnBrk="0" hangingPunct="0"/>
            <a:r>
              <a:rPr lang="en-GB" sz="2000" dirty="0" smtClean="0"/>
              <a:t>1.3 - Insert the programming cable for either the left ear or the right ear. Make sure Hi-pro is connected to the computer and the device is working and click programming software.</a:t>
            </a:r>
            <a:endParaRPr lang="zh-CN" altLang="en-US" sz="2000" dirty="0">
              <a:effectLst>
                <a:outerShdw blurRad="38100" dist="38100" dir="2700000" algn="tl">
                  <a:srgbClr val="C0C0C0"/>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830997"/>
          </a:xfrm>
          <a:prstGeom prst="rect">
            <a:avLst/>
          </a:prstGeom>
          <a:noFill/>
          <a:ln w="9525" algn="ctr">
            <a:noFill/>
            <a:miter lim="800000"/>
            <a:headEnd/>
            <a:tailEnd/>
          </a:ln>
        </p:spPr>
        <p:txBody>
          <a:bodyPr anchor="ctr">
            <a:spAutoFit/>
          </a:bodyPr>
          <a:lstStyle/>
          <a:p>
            <a:pPr algn="l"/>
            <a:r>
              <a:rPr lang="en-GB" sz="1600" dirty="0" smtClean="0"/>
              <a:t>3.3 - We recommend that you use the Auto Fitting function first when starting programming. When the audiogram is entered, it will automatically make the most appropriate adjustment according to the audiogram. Click Execute.</a:t>
            </a:r>
            <a:endParaRPr lang="tr-TR" sz="1600" dirty="0"/>
          </a:p>
        </p:txBody>
      </p:sp>
      <p:pic>
        <p:nvPicPr>
          <p:cNvPr id="3074" name="Picture 2"/>
          <p:cNvPicPr>
            <a:picLocks noChangeAspect="1" noChangeArrowheads="1"/>
          </p:cNvPicPr>
          <p:nvPr/>
        </p:nvPicPr>
        <p:blipFill>
          <a:blip r:embed="rId2"/>
          <a:srcRect/>
          <a:stretch>
            <a:fillRect/>
          </a:stretch>
        </p:blipFill>
        <p:spPr bwMode="auto">
          <a:xfrm>
            <a:off x="928662" y="2000240"/>
            <a:ext cx="6929486" cy="4302259"/>
          </a:xfrm>
          <a:prstGeom prst="rect">
            <a:avLst/>
          </a:prstGeom>
          <a:noFill/>
          <a:ln w="9525">
            <a:noFill/>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584775"/>
          </a:xfrm>
          <a:prstGeom prst="rect">
            <a:avLst/>
          </a:prstGeom>
          <a:noFill/>
          <a:ln w="9525" algn="ctr">
            <a:noFill/>
            <a:miter lim="800000"/>
            <a:headEnd/>
            <a:tailEnd/>
          </a:ln>
        </p:spPr>
        <p:txBody>
          <a:bodyPr anchor="ctr">
            <a:spAutoFit/>
          </a:bodyPr>
          <a:lstStyle/>
          <a:p>
            <a:pPr algn="l"/>
            <a:r>
              <a:rPr lang="en-GB" sz="1600" dirty="0" smtClean="0"/>
              <a:t>3.4 - If you want to automatically adjust for a specific problem, you can use the Intelligent Fitting function. To do this, select the problem you are having trouble with and click Execute.</a:t>
            </a:r>
            <a:endParaRPr lang="tr-TR" sz="1600" dirty="0"/>
          </a:p>
        </p:txBody>
      </p:sp>
      <p:pic>
        <p:nvPicPr>
          <p:cNvPr id="3075" name="Picture 3"/>
          <p:cNvPicPr>
            <a:picLocks noChangeAspect="1" noChangeArrowheads="1"/>
          </p:cNvPicPr>
          <p:nvPr/>
        </p:nvPicPr>
        <p:blipFill>
          <a:blip r:embed="rId2"/>
          <a:srcRect/>
          <a:stretch>
            <a:fillRect/>
          </a:stretch>
        </p:blipFill>
        <p:spPr bwMode="auto">
          <a:xfrm>
            <a:off x="928662" y="1857364"/>
            <a:ext cx="6929486" cy="4291005"/>
          </a:xfrm>
          <a:prstGeom prst="rect">
            <a:avLst/>
          </a:prstGeom>
          <a:noFill/>
          <a:ln w="9525">
            <a:noFill/>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830997"/>
          </a:xfrm>
          <a:prstGeom prst="rect">
            <a:avLst/>
          </a:prstGeom>
          <a:noFill/>
          <a:ln w="9525" algn="ctr">
            <a:noFill/>
            <a:miter lim="800000"/>
            <a:headEnd/>
            <a:tailEnd/>
          </a:ln>
        </p:spPr>
        <p:txBody>
          <a:bodyPr anchor="ctr">
            <a:spAutoFit/>
          </a:bodyPr>
          <a:lstStyle/>
          <a:p>
            <a:pPr algn="l"/>
            <a:r>
              <a:rPr lang="en-GB" sz="1600" dirty="0" smtClean="0"/>
              <a:t>3.5 -  If you want to increase or decrease the volume of the device without changing the audiogram diffraction of the device, you can increase or decrease the volume by clicking the up and down arrows.</a:t>
            </a:r>
            <a:endParaRPr lang="tr-TR" sz="1600" dirty="0"/>
          </a:p>
        </p:txBody>
      </p:sp>
      <p:pic>
        <p:nvPicPr>
          <p:cNvPr id="4099" name="Picture 3"/>
          <p:cNvPicPr>
            <a:picLocks noChangeAspect="1" noChangeArrowheads="1"/>
          </p:cNvPicPr>
          <p:nvPr/>
        </p:nvPicPr>
        <p:blipFill>
          <a:blip r:embed="rId2"/>
          <a:srcRect/>
          <a:stretch>
            <a:fillRect/>
          </a:stretch>
        </p:blipFill>
        <p:spPr bwMode="auto">
          <a:xfrm>
            <a:off x="928662" y="1928802"/>
            <a:ext cx="6929486" cy="4254704"/>
          </a:xfrm>
          <a:prstGeom prst="rect">
            <a:avLst/>
          </a:prstGeom>
          <a:noFill/>
          <a:ln w="9525">
            <a:noFill/>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584775"/>
          </a:xfrm>
          <a:prstGeom prst="rect">
            <a:avLst/>
          </a:prstGeom>
          <a:noFill/>
          <a:ln w="9525" algn="ctr">
            <a:noFill/>
            <a:miter lim="800000"/>
            <a:headEnd/>
            <a:tailEnd/>
          </a:ln>
        </p:spPr>
        <p:txBody>
          <a:bodyPr anchor="ctr">
            <a:spAutoFit/>
          </a:bodyPr>
          <a:lstStyle/>
          <a:p>
            <a:pPr algn="l"/>
            <a:r>
              <a:rPr lang="en-GB" sz="1600" dirty="0" smtClean="0"/>
              <a:t>3.6 - If you get a whistling sound known as “feedback” on the device whose volume you increase, you can solve this problem by using the SIW function.</a:t>
            </a:r>
            <a:endParaRPr lang="tr-TR" sz="1600" dirty="0"/>
          </a:p>
        </p:txBody>
      </p:sp>
      <p:pic>
        <p:nvPicPr>
          <p:cNvPr id="5122" name="Picture 2"/>
          <p:cNvPicPr>
            <a:picLocks noChangeAspect="1" noChangeArrowheads="1"/>
          </p:cNvPicPr>
          <p:nvPr/>
        </p:nvPicPr>
        <p:blipFill>
          <a:blip r:embed="rId2"/>
          <a:srcRect/>
          <a:stretch>
            <a:fillRect/>
          </a:stretch>
        </p:blipFill>
        <p:spPr bwMode="auto">
          <a:xfrm>
            <a:off x="928662" y="2071678"/>
            <a:ext cx="6929454" cy="4254685"/>
          </a:xfrm>
          <a:prstGeom prst="rect">
            <a:avLst/>
          </a:prstGeom>
          <a:noFill/>
          <a:ln w="9525">
            <a:noFill/>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584775"/>
          </a:xfrm>
          <a:prstGeom prst="rect">
            <a:avLst/>
          </a:prstGeom>
          <a:noFill/>
          <a:ln w="9525" algn="ctr">
            <a:noFill/>
            <a:miter lim="800000"/>
            <a:headEnd/>
            <a:tailEnd/>
          </a:ln>
        </p:spPr>
        <p:txBody>
          <a:bodyPr anchor="ctr">
            <a:spAutoFit/>
          </a:bodyPr>
          <a:lstStyle/>
          <a:p>
            <a:pPr algn="l"/>
            <a:r>
              <a:rPr lang="en-GB" sz="1600" dirty="0" smtClean="0"/>
              <a:t>3.7 - After repeating these steps in other environment programs, after programming each one, click the Fitting Section to make more detailed and fine-tuning.</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1026" name="Picture 2"/>
          <p:cNvPicPr>
            <a:picLocks noChangeAspect="1" noChangeArrowheads="1"/>
          </p:cNvPicPr>
          <p:nvPr/>
        </p:nvPicPr>
        <p:blipFill>
          <a:blip r:embed="rId2"/>
          <a:srcRect/>
          <a:stretch>
            <a:fillRect/>
          </a:stretch>
        </p:blipFill>
        <p:spPr bwMode="auto">
          <a:xfrm>
            <a:off x="1000100" y="2000240"/>
            <a:ext cx="6929485" cy="4279771"/>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338554"/>
          </a:xfrm>
          <a:prstGeom prst="rect">
            <a:avLst/>
          </a:prstGeom>
          <a:noFill/>
          <a:ln w="9525" algn="ctr">
            <a:noFill/>
            <a:miter lim="800000"/>
            <a:headEnd/>
            <a:tailEnd/>
          </a:ln>
        </p:spPr>
        <p:txBody>
          <a:bodyPr anchor="ctr">
            <a:spAutoFit/>
          </a:bodyPr>
          <a:lstStyle/>
          <a:p>
            <a:pPr algn="l"/>
            <a:r>
              <a:rPr lang="en-GB" sz="1600" dirty="0" smtClean="0"/>
              <a:t>3.8 - You can start with channel adjusting by clicking Channel section.  </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2052" name="Picture 4"/>
          <p:cNvPicPr>
            <a:picLocks noChangeAspect="1" noChangeArrowheads="1"/>
          </p:cNvPicPr>
          <p:nvPr/>
        </p:nvPicPr>
        <p:blipFill>
          <a:blip r:embed="rId2"/>
          <a:srcRect/>
          <a:stretch>
            <a:fillRect/>
          </a:stretch>
        </p:blipFill>
        <p:spPr bwMode="auto">
          <a:xfrm>
            <a:off x="1000100" y="2000240"/>
            <a:ext cx="6929486" cy="4277118"/>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584775"/>
          </a:xfrm>
          <a:prstGeom prst="rect">
            <a:avLst/>
          </a:prstGeom>
          <a:noFill/>
          <a:ln w="9525" algn="ctr">
            <a:noFill/>
            <a:miter lim="800000"/>
            <a:headEnd/>
            <a:tailEnd/>
          </a:ln>
        </p:spPr>
        <p:txBody>
          <a:bodyPr anchor="ctr">
            <a:spAutoFit/>
          </a:bodyPr>
          <a:lstStyle/>
          <a:p>
            <a:pPr algn="l"/>
            <a:r>
              <a:rPr lang="en-GB" sz="1600" dirty="0" smtClean="0"/>
              <a:t>3.9 - You can click numbers on the below table and increase or decrease by using +1,-1,+3 and -3.</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3074" name="Picture 2"/>
          <p:cNvPicPr>
            <a:picLocks noChangeAspect="1" noChangeArrowheads="1"/>
          </p:cNvPicPr>
          <p:nvPr/>
        </p:nvPicPr>
        <p:blipFill>
          <a:blip r:embed="rId2"/>
          <a:srcRect/>
          <a:stretch>
            <a:fillRect/>
          </a:stretch>
        </p:blipFill>
        <p:spPr bwMode="auto">
          <a:xfrm>
            <a:off x="1000100" y="2000240"/>
            <a:ext cx="6929486" cy="4257377"/>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584775"/>
          </a:xfrm>
          <a:prstGeom prst="rect">
            <a:avLst/>
          </a:prstGeom>
          <a:noFill/>
          <a:ln w="9525" algn="ctr">
            <a:noFill/>
            <a:miter lim="800000"/>
            <a:headEnd/>
            <a:tailEnd/>
          </a:ln>
        </p:spPr>
        <p:txBody>
          <a:bodyPr anchor="ctr">
            <a:spAutoFit/>
          </a:bodyPr>
          <a:lstStyle/>
          <a:p>
            <a:pPr algn="l"/>
            <a:r>
              <a:rPr lang="en-GB" sz="1600" dirty="0" smtClean="0"/>
              <a:t>3.10 - You can click numbers on the below table and increase or decrease by using +1,-1,+3 and -3.</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3074" name="Picture 2"/>
          <p:cNvPicPr>
            <a:picLocks noChangeAspect="1" noChangeArrowheads="1"/>
          </p:cNvPicPr>
          <p:nvPr/>
        </p:nvPicPr>
        <p:blipFill>
          <a:blip r:embed="rId2"/>
          <a:srcRect/>
          <a:stretch>
            <a:fillRect/>
          </a:stretch>
        </p:blipFill>
        <p:spPr bwMode="auto">
          <a:xfrm>
            <a:off x="1000100" y="2000240"/>
            <a:ext cx="6929486" cy="4257377"/>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338554"/>
          </a:xfrm>
          <a:prstGeom prst="rect">
            <a:avLst/>
          </a:prstGeom>
          <a:noFill/>
          <a:ln w="9525" algn="ctr">
            <a:noFill/>
            <a:miter lim="800000"/>
            <a:headEnd/>
            <a:tailEnd/>
          </a:ln>
        </p:spPr>
        <p:txBody>
          <a:bodyPr anchor="ctr">
            <a:spAutoFit/>
          </a:bodyPr>
          <a:lstStyle/>
          <a:p>
            <a:pPr algn="l"/>
            <a:r>
              <a:rPr lang="en-GB" sz="1600" dirty="0" smtClean="0"/>
              <a:t>3.11 - Then you can adjust band by clicking Band section.</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4099" name="Picture 3"/>
          <p:cNvPicPr>
            <a:picLocks noChangeAspect="1" noChangeArrowheads="1"/>
          </p:cNvPicPr>
          <p:nvPr/>
        </p:nvPicPr>
        <p:blipFill>
          <a:blip r:embed="rId2"/>
          <a:srcRect/>
          <a:stretch>
            <a:fillRect/>
          </a:stretch>
        </p:blipFill>
        <p:spPr bwMode="auto">
          <a:xfrm>
            <a:off x="1000100" y="2000240"/>
            <a:ext cx="6929486" cy="4272836"/>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338554"/>
          </a:xfrm>
          <a:prstGeom prst="rect">
            <a:avLst/>
          </a:prstGeom>
          <a:noFill/>
          <a:ln w="9525" algn="ctr">
            <a:noFill/>
            <a:miter lim="800000"/>
            <a:headEnd/>
            <a:tailEnd/>
          </a:ln>
        </p:spPr>
        <p:txBody>
          <a:bodyPr anchor="ctr">
            <a:spAutoFit/>
          </a:bodyPr>
          <a:lstStyle/>
          <a:p>
            <a:pPr algn="l"/>
            <a:r>
              <a:rPr lang="en-GB" sz="1600" dirty="0" smtClean="0"/>
              <a:t>3.12 - To see all the frequencies you should click arrow below.</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5122" name="Picture 2"/>
          <p:cNvPicPr>
            <a:picLocks noChangeAspect="1" noChangeArrowheads="1"/>
          </p:cNvPicPr>
          <p:nvPr/>
        </p:nvPicPr>
        <p:blipFill>
          <a:blip r:embed="rId2"/>
          <a:srcRect/>
          <a:stretch>
            <a:fillRect/>
          </a:stretch>
        </p:blipFill>
        <p:spPr bwMode="auto">
          <a:xfrm>
            <a:off x="1000100" y="2000240"/>
            <a:ext cx="6929486" cy="4285706"/>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1" name="矩形 3"/>
          <p:cNvSpPr>
            <a:spLocks noGrp="1" noChangeArrowheads="1"/>
          </p:cNvSpPr>
          <p:nvPr>
            <p:ph type="title" idx="4294967295"/>
          </p:nvPr>
        </p:nvSpPr>
        <p:spPr bwMode="auto">
          <a:xfrm>
            <a:off x="468313" y="423845"/>
            <a:ext cx="6913562" cy="504825"/>
          </a:xfrm>
          <a:prstGeom prst="rect">
            <a:avLst/>
          </a:prstGeom>
          <a:ln>
            <a:miter lim="800000"/>
            <a:headEnd/>
            <a:tailEnd/>
          </a:ln>
        </p:spPr>
        <p:txBody>
          <a:bodyPr/>
          <a:lstStyle/>
          <a:p>
            <a:pPr algn="l" eaLnBrk="1" hangingPunct="1"/>
            <a:r>
              <a:rPr lang="tr-TR" altLang="zh-CN" sz="2800" b="1" dirty="0" smtClean="0"/>
              <a:t>2. Customer information entry.</a:t>
            </a:r>
            <a:endParaRPr lang="zh-CN" altLang="en-US" sz="2800" b="1" dirty="0" smtClean="0"/>
          </a:p>
        </p:txBody>
      </p:sp>
      <p:sp>
        <p:nvSpPr>
          <p:cNvPr id="6147" name="矩形 7"/>
          <p:cNvSpPr>
            <a:spLocks noChangeArrowheads="1"/>
          </p:cNvSpPr>
          <p:nvPr/>
        </p:nvSpPr>
        <p:spPr bwMode="auto">
          <a:xfrm>
            <a:off x="928662" y="1285860"/>
            <a:ext cx="7272338" cy="1077218"/>
          </a:xfrm>
          <a:prstGeom prst="rect">
            <a:avLst/>
          </a:prstGeom>
          <a:noFill/>
          <a:ln w="9525" algn="ctr">
            <a:noFill/>
            <a:miter lim="800000"/>
            <a:headEnd/>
            <a:tailEnd/>
          </a:ln>
        </p:spPr>
        <p:txBody>
          <a:bodyPr anchor="ctr">
            <a:spAutoFit/>
          </a:bodyPr>
          <a:lstStyle/>
          <a:p>
            <a:pPr algn="l"/>
            <a:r>
              <a:rPr lang="en-GB" sz="1600" dirty="0" smtClean="0"/>
              <a:t>2.1 - If you have previously saved patient information in this software, click on the patient to select the current patient.</a:t>
            </a:r>
          </a:p>
          <a:p>
            <a:pPr algn="l"/>
            <a:r>
              <a:rPr lang="en-GB" sz="1600" dirty="0" smtClean="0"/>
              <a:t>2.2 - If you are going to add a new patient, you can open a new patient record by double clicking on an empty line.</a:t>
            </a:r>
            <a:endParaRPr lang="tr-TR" sz="1600" dirty="0"/>
          </a:p>
        </p:txBody>
      </p:sp>
      <p:pic>
        <p:nvPicPr>
          <p:cNvPr id="6149" name="Picture 5"/>
          <p:cNvPicPr>
            <a:picLocks noChangeAspect="1" noChangeArrowheads="1"/>
          </p:cNvPicPr>
          <p:nvPr/>
        </p:nvPicPr>
        <p:blipFill>
          <a:blip r:embed="rId2"/>
          <a:srcRect/>
          <a:stretch>
            <a:fillRect/>
          </a:stretch>
        </p:blipFill>
        <p:spPr bwMode="auto">
          <a:xfrm>
            <a:off x="1285852" y="2500306"/>
            <a:ext cx="6143668" cy="3819705"/>
          </a:xfrm>
          <a:prstGeom prst="rect">
            <a:avLst/>
          </a:prstGeom>
          <a:noFill/>
          <a:ln w="9525" cap="flat" cmpd="sng" algn="ctr">
            <a:noFill/>
            <a:prstDash val="solid"/>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584775"/>
          </a:xfrm>
          <a:prstGeom prst="rect">
            <a:avLst/>
          </a:prstGeom>
          <a:noFill/>
          <a:ln w="9525" algn="ctr">
            <a:noFill/>
            <a:miter lim="800000"/>
            <a:headEnd/>
            <a:tailEnd/>
          </a:ln>
        </p:spPr>
        <p:txBody>
          <a:bodyPr anchor="ctr">
            <a:spAutoFit/>
          </a:bodyPr>
          <a:lstStyle/>
          <a:p>
            <a:pPr algn="l"/>
            <a:r>
              <a:rPr lang="en-GB" sz="1600" dirty="0" smtClean="0"/>
              <a:t>3.13 - You can click little one or more than one boxes on the frequencies and adjust by using up and down arrows or your mouse.</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6146" name="Picture 2"/>
          <p:cNvPicPr>
            <a:picLocks noChangeAspect="1" noChangeArrowheads="1"/>
          </p:cNvPicPr>
          <p:nvPr/>
        </p:nvPicPr>
        <p:blipFill>
          <a:blip r:embed="rId2"/>
          <a:srcRect/>
          <a:stretch>
            <a:fillRect/>
          </a:stretch>
        </p:blipFill>
        <p:spPr bwMode="auto">
          <a:xfrm>
            <a:off x="1000100" y="2000240"/>
            <a:ext cx="6929486" cy="4276084"/>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338554"/>
          </a:xfrm>
          <a:prstGeom prst="rect">
            <a:avLst/>
          </a:prstGeom>
          <a:noFill/>
          <a:ln w="9525" algn="ctr">
            <a:noFill/>
            <a:miter lim="800000"/>
            <a:headEnd/>
            <a:tailEnd/>
          </a:ln>
        </p:spPr>
        <p:txBody>
          <a:bodyPr anchor="ctr">
            <a:spAutoFit/>
          </a:bodyPr>
          <a:lstStyle/>
          <a:p>
            <a:pPr algn="l"/>
            <a:r>
              <a:rPr lang="en-GB" sz="1600" dirty="0" smtClean="0"/>
              <a:t>3.13 </a:t>
            </a:r>
            <a:r>
              <a:rPr lang="en-GB" sz="1600" dirty="0" smtClean="0"/>
              <a:t>– Finally you can click Advanced section to make advanced adjustments.</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1026" name="Picture 2"/>
          <p:cNvPicPr>
            <a:picLocks noChangeAspect="1" noChangeArrowheads="1"/>
          </p:cNvPicPr>
          <p:nvPr/>
        </p:nvPicPr>
        <p:blipFill>
          <a:blip r:embed="rId2"/>
          <a:srcRect/>
          <a:stretch>
            <a:fillRect/>
          </a:stretch>
        </p:blipFill>
        <p:spPr bwMode="auto">
          <a:xfrm>
            <a:off x="1000100" y="2000240"/>
            <a:ext cx="6929486" cy="4277118"/>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584775"/>
          </a:xfrm>
          <a:prstGeom prst="rect">
            <a:avLst/>
          </a:prstGeom>
          <a:noFill/>
          <a:ln w="9525" algn="ctr">
            <a:noFill/>
            <a:miter lim="800000"/>
            <a:headEnd/>
            <a:tailEnd/>
          </a:ln>
        </p:spPr>
        <p:txBody>
          <a:bodyPr anchor="ctr">
            <a:spAutoFit/>
          </a:bodyPr>
          <a:lstStyle/>
          <a:p>
            <a:pPr algn="l"/>
            <a:r>
              <a:rPr lang="en-GB" sz="1600" dirty="0" smtClean="0"/>
              <a:t>3.13 </a:t>
            </a:r>
            <a:r>
              <a:rPr lang="en-GB" sz="1600" dirty="0" smtClean="0"/>
              <a:t>– Finally you can click Advanced section to make advanced adjustments. And you should repeat all the adjustments for each environmental program. </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2050" name="Picture 2"/>
          <p:cNvPicPr>
            <a:picLocks noChangeAspect="1" noChangeArrowheads="1"/>
          </p:cNvPicPr>
          <p:nvPr/>
        </p:nvPicPr>
        <p:blipFill>
          <a:blip r:embed="rId2"/>
          <a:srcRect/>
          <a:stretch>
            <a:fillRect/>
          </a:stretch>
        </p:blipFill>
        <p:spPr bwMode="auto">
          <a:xfrm>
            <a:off x="1000100" y="2000240"/>
            <a:ext cx="6929486" cy="4296978"/>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338554"/>
          </a:xfrm>
          <a:prstGeom prst="rect">
            <a:avLst/>
          </a:prstGeom>
          <a:noFill/>
          <a:ln w="9525" algn="ctr">
            <a:noFill/>
            <a:miter lim="800000"/>
            <a:headEnd/>
            <a:tailEnd/>
          </a:ln>
        </p:spPr>
        <p:txBody>
          <a:bodyPr anchor="ctr">
            <a:spAutoFit/>
          </a:bodyPr>
          <a:lstStyle/>
          <a:p>
            <a:pPr algn="l"/>
            <a:r>
              <a:rPr lang="en-GB" sz="1600" dirty="0" smtClean="0"/>
              <a:t>3.13 </a:t>
            </a:r>
            <a:r>
              <a:rPr lang="en-GB" sz="1600" dirty="0" smtClean="0"/>
              <a:t>– When you finish all th</a:t>
            </a:r>
            <a:r>
              <a:rPr lang="en-GB" sz="1600" dirty="0" smtClean="0"/>
              <a:t>e adjustments, click to Load then you will complete the fitting.</a:t>
            </a:r>
            <a:endParaRPr lang="tr-TR" sz="1600" dirty="0"/>
          </a:p>
        </p:txBody>
      </p:sp>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pic>
        <p:nvPicPr>
          <p:cNvPr id="3074" name="Picture 2"/>
          <p:cNvPicPr>
            <a:picLocks noChangeAspect="1" noChangeArrowheads="1"/>
          </p:cNvPicPr>
          <p:nvPr/>
        </p:nvPicPr>
        <p:blipFill>
          <a:blip r:embed="rId2"/>
          <a:srcRect/>
          <a:stretch>
            <a:fillRect/>
          </a:stretch>
        </p:blipFill>
        <p:spPr bwMode="auto">
          <a:xfrm>
            <a:off x="1000100" y="2000240"/>
            <a:ext cx="6929486" cy="4294621"/>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ext Box 4"/>
          <p:cNvSpPr txBox="1">
            <a:spLocks noChangeArrowheads="1"/>
          </p:cNvSpPr>
          <p:nvPr/>
        </p:nvSpPr>
        <p:spPr bwMode="auto">
          <a:xfrm>
            <a:off x="2195513" y="2636838"/>
            <a:ext cx="5400675" cy="1098550"/>
          </a:xfrm>
          <a:prstGeom prst="rect">
            <a:avLst/>
          </a:prstGeom>
          <a:noFill/>
          <a:ln w="9525" algn="ctr">
            <a:noFill/>
            <a:miter lim="800000"/>
            <a:headEnd/>
            <a:tailEnd/>
          </a:ln>
        </p:spPr>
        <p:txBody>
          <a:bodyPr>
            <a:spAutoFit/>
          </a:bodyPr>
          <a:lstStyle/>
          <a:p>
            <a:pPr>
              <a:spcBef>
                <a:spcPct val="50000"/>
              </a:spcBef>
            </a:pPr>
            <a:r>
              <a:rPr lang="en-US" altLang="zh-CN" sz="6600"/>
              <a:t>Thank   you</a:t>
            </a:r>
            <a:r>
              <a:rPr lang="zh-CN" altLang="en-US" sz="660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395288" y="1349375"/>
            <a:ext cx="7920037" cy="584775"/>
          </a:xfrm>
          <a:prstGeom prst="rect">
            <a:avLst/>
          </a:prstGeom>
          <a:noFill/>
          <a:ln w="9525" algn="ctr">
            <a:noFill/>
            <a:miter lim="800000"/>
            <a:headEnd/>
            <a:tailEnd/>
          </a:ln>
        </p:spPr>
        <p:txBody>
          <a:bodyPr anchor="ctr">
            <a:spAutoFit/>
          </a:bodyPr>
          <a:lstStyle/>
          <a:p>
            <a:r>
              <a:rPr lang="en-GB" sz="1600" dirty="0" smtClean="0"/>
              <a:t>2.3 - Fill in the information such as the patient's name, gender, age and date of purchase and click OK.</a:t>
            </a:r>
            <a:endParaRPr lang="tr-TR" sz="1600" dirty="0"/>
          </a:p>
        </p:txBody>
      </p:sp>
      <p:pic>
        <p:nvPicPr>
          <p:cNvPr id="7174" name="Picture 6"/>
          <p:cNvPicPr>
            <a:picLocks noChangeAspect="1" noChangeArrowheads="1"/>
          </p:cNvPicPr>
          <p:nvPr/>
        </p:nvPicPr>
        <p:blipFill>
          <a:blip r:embed="rId2"/>
          <a:srcRect/>
          <a:stretch>
            <a:fillRect/>
          </a:stretch>
        </p:blipFill>
        <p:spPr bwMode="auto">
          <a:xfrm>
            <a:off x="1285852" y="2000240"/>
            <a:ext cx="6286544" cy="3858942"/>
          </a:xfrm>
          <a:prstGeom prst="rect">
            <a:avLst/>
          </a:prstGeom>
          <a:noFill/>
          <a:ln w="9525" cap="flat" cmpd="sng" algn="ctr">
            <a:noFill/>
            <a:prstDash val="solid"/>
            <a:miter lim="800000"/>
            <a:headEnd/>
            <a:tailEnd/>
          </a:ln>
          <a:effectLst/>
        </p:spPr>
      </p:pic>
      <p:sp>
        <p:nvSpPr>
          <p:cNvPr id="6" name="矩形 3"/>
          <p:cNvSpPr txBox="1">
            <a:spLocks noChangeArrowheads="1"/>
          </p:cNvSpPr>
          <p:nvPr/>
        </p:nvSpPr>
        <p:spPr bwMode="auto">
          <a:xfrm>
            <a:off x="468313" y="423845"/>
            <a:ext cx="6913562" cy="504825"/>
          </a:xfrm>
          <a:prstGeom prst="rect">
            <a:avLst/>
          </a:prstGeom>
          <a:ln>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altLang="zh-CN" sz="2800" b="1" i="0" u="none" strike="noStrike" kern="0" cap="none" spc="0" normalizeH="0" baseline="0" noProof="0" smtClean="0">
                <a:ln>
                  <a:noFill/>
                </a:ln>
                <a:solidFill>
                  <a:schemeClr val="tx2"/>
                </a:solidFill>
                <a:effectLst/>
                <a:uLnTx/>
                <a:uFillTx/>
                <a:latin typeface="+mj-lt"/>
                <a:ea typeface="+mj-ea"/>
                <a:cs typeface="+mj-cs"/>
              </a:rPr>
              <a:t>2. Customer information entry.</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395288" y="1349375"/>
            <a:ext cx="7920037" cy="338554"/>
          </a:xfrm>
          <a:prstGeom prst="rect">
            <a:avLst/>
          </a:prstGeom>
          <a:noFill/>
          <a:ln w="9525" algn="ctr">
            <a:noFill/>
            <a:miter lim="800000"/>
            <a:headEnd/>
            <a:tailEnd/>
          </a:ln>
        </p:spPr>
        <p:txBody>
          <a:bodyPr anchor="ctr">
            <a:spAutoFit/>
          </a:bodyPr>
          <a:lstStyle/>
          <a:p>
            <a:r>
              <a:rPr lang="en-GB" sz="1600" dirty="0" smtClean="0"/>
              <a:t>2.5 - With the relevant patient selected, click the Audiogram section on the left.</a:t>
            </a:r>
            <a:endParaRPr lang="tr-TR" sz="1600" dirty="0"/>
          </a:p>
        </p:txBody>
      </p:sp>
      <p:pic>
        <p:nvPicPr>
          <p:cNvPr id="145410" name="Picture 2"/>
          <p:cNvPicPr>
            <a:picLocks noChangeAspect="1" noChangeArrowheads="1"/>
          </p:cNvPicPr>
          <p:nvPr/>
        </p:nvPicPr>
        <p:blipFill>
          <a:blip r:embed="rId2"/>
          <a:srcRect/>
          <a:stretch>
            <a:fillRect/>
          </a:stretch>
        </p:blipFill>
        <p:spPr bwMode="auto">
          <a:xfrm>
            <a:off x="1142976" y="2071678"/>
            <a:ext cx="6572296" cy="4048534"/>
          </a:xfrm>
          <a:prstGeom prst="rect">
            <a:avLst/>
          </a:prstGeom>
          <a:noFill/>
          <a:ln w="9525" cap="flat" cmpd="sng" algn="ctr">
            <a:noFill/>
            <a:prstDash val="solid"/>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altLang="zh-CN" sz="2800" b="1" i="0" u="none" strike="noStrike" kern="0" cap="none" spc="0" normalizeH="0" baseline="0" noProof="0" dirty="0" smtClean="0">
                <a:ln>
                  <a:noFill/>
                </a:ln>
                <a:solidFill>
                  <a:schemeClr val="tx2"/>
                </a:solidFill>
                <a:effectLst/>
                <a:uLnTx/>
                <a:uFillTx/>
                <a:latin typeface="+mj-lt"/>
                <a:ea typeface="+mj-ea"/>
                <a:cs typeface="+mj-cs"/>
              </a:rPr>
              <a:t>2. Customer information entry.</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428596" y="1142984"/>
            <a:ext cx="7920037" cy="1077218"/>
          </a:xfrm>
          <a:prstGeom prst="rect">
            <a:avLst/>
          </a:prstGeom>
          <a:noFill/>
          <a:ln w="9525" algn="ctr">
            <a:noFill/>
            <a:miter lim="800000"/>
            <a:headEnd/>
            <a:tailEnd/>
          </a:ln>
        </p:spPr>
        <p:txBody>
          <a:bodyPr anchor="ctr">
            <a:spAutoFit/>
          </a:bodyPr>
          <a:lstStyle/>
          <a:p>
            <a:pPr algn="l"/>
            <a:r>
              <a:rPr lang="en-GB" sz="1600" dirty="0" smtClean="0"/>
              <a:t>2.5 - Create the patient's audiogram using the mouse. You can detail the audiogram you draw with red for the right ear, and blue for the left ear, using the ACL, BCL and UCL options. If you wish, you can copy the graphic on the right to the left and the graphic on the left to the right using the Copy option.</a:t>
            </a:r>
            <a:endParaRPr lang="tr-TR" sz="1600" dirty="0"/>
          </a:p>
        </p:txBody>
      </p:sp>
      <p:pic>
        <p:nvPicPr>
          <p:cNvPr id="146434" name="Picture 2"/>
          <p:cNvPicPr>
            <a:picLocks noChangeAspect="1" noChangeArrowheads="1"/>
          </p:cNvPicPr>
          <p:nvPr/>
        </p:nvPicPr>
        <p:blipFill>
          <a:blip r:embed="rId2"/>
          <a:srcRect/>
          <a:stretch>
            <a:fillRect/>
          </a:stretch>
        </p:blipFill>
        <p:spPr bwMode="auto">
          <a:xfrm>
            <a:off x="1142976" y="2285992"/>
            <a:ext cx="6643734" cy="4076686"/>
          </a:xfrm>
          <a:prstGeom prst="rect">
            <a:avLst/>
          </a:prstGeom>
          <a:noFill/>
          <a:ln w="9525" cap="flat" cmpd="sng" algn="ctr">
            <a:noFill/>
            <a:prstDash val="solid"/>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altLang="zh-CN" sz="2800" b="1" i="0" u="none" strike="noStrike" kern="0" cap="none" spc="0" normalizeH="0" baseline="0" noProof="0" dirty="0" smtClean="0">
                <a:ln>
                  <a:noFill/>
                </a:ln>
                <a:solidFill>
                  <a:schemeClr val="tx2"/>
                </a:solidFill>
                <a:effectLst/>
                <a:uLnTx/>
                <a:uFillTx/>
                <a:latin typeface="+mj-lt"/>
                <a:ea typeface="+mj-ea"/>
                <a:cs typeface="+mj-cs"/>
              </a:rPr>
              <a:t>2. Customer information entry.</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395288" y="1349375"/>
            <a:ext cx="7920037" cy="338554"/>
          </a:xfrm>
          <a:prstGeom prst="rect">
            <a:avLst/>
          </a:prstGeom>
          <a:noFill/>
          <a:ln w="9525" algn="ctr">
            <a:noFill/>
            <a:miter lim="800000"/>
            <a:headEnd/>
            <a:tailEnd/>
          </a:ln>
        </p:spPr>
        <p:txBody>
          <a:bodyPr anchor="ctr">
            <a:spAutoFit/>
          </a:bodyPr>
          <a:lstStyle/>
          <a:p>
            <a:pPr algn="l"/>
            <a:r>
              <a:rPr lang="en-GB" sz="1600" dirty="0" smtClean="0"/>
              <a:t>2.6 - When the audiogram creation process is finished, click the Fitting section above.</a:t>
            </a:r>
            <a:endParaRPr lang="tr-TR" sz="1600" dirty="0"/>
          </a:p>
        </p:txBody>
      </p:sp>
      <p:pic>
        <p:nvPicPr>
          <p:cNvPr id="143363" name="Picture 3"/>
          <p:cNvPicPr>
            <a:picLocks noChangeAspect="1" noChangeArrowheads="1"/>
          </p:cNvPicPr>
          <p:nvPr/>
        </p:nvPicPr>
        <p:blipFill>
          <a:blip r:embed="rId2"/>
          <a:srcRect/>
          <a:stretch>
            <a:fillRect/>
          </a:stretch>
        </p:blipFill>
        <p:spPr bwMode="auto">
          <a:xfrm>
            <a:off x="857224" y="2000240"/>
            <a:ext cx="6929486" cy="4252027"/>
          </a:xfrm>
          <a:prstGeom prst="rect">
            <a:avLst/>
          </a:prstGeom>
          <a:noFill/>
          <a:ln w="9525" cap="flat" cmpd="sng" algn="ctr">
            <a:noFill/>
            <a:prstDash val="solid"/>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altLang="zh-CN" sz="2800" b="1" i="0" u="none" strike="noStrike" kern="0" cap="none" spc="0" normalizeH="0" baseline="0" noProof="0" dirty="0" smtClean="0">
                <a:ln>
                  <a:noFill/>
                </a:ln>
                <a:solidFill>
                  <a:schemeClr val="tx2"/>
                </a:solidFill>
                <a:effectLst/>
                <a:uLnTx/>
                <a:uFillTx/>
                <a:latin typeface="+mj-lt"/>
                <a:ea typeface="+mj-ea"/>
                <a:cs typeface="+mj-cs"/>
              </a:rPr>
              <a:t>2. Customer information entry.</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395288" y="1349375"/>
            <a:ext cx="7920037" cy="584775"/>
          </a:xfrm>
          <a:prstGeom prst="rect">
            <a:avLst/>
          </a:prstGeom>
          <a:noFill/>
          <a:ln w="9525" algn="ctr">
            <a:noFill/>
            <a:miter lim="800000"/>
            <a:headEnd/>
            <a:tailEnd/>
          </a:ln>
        </p:spPr>
        <p:txBody>
          <a:bodyPr anchor="ctr">
            <a:spAutoFit/>
          </a:bodyPr>
          <a:lstStyle/>
          <a:p>
            <a:pPr algn="l"/>
            <a:r>
              <a:rPr lang="en-GB" sz="1600" dirty="0" smtClean="0"/>
              <a:t>2.7 - If you have connected the device without any problems, the software will automatically select the device. Click OK and continue.</a:t>
            </a:r>
            <a:endParaRPr lang="tr-TR" sz="1600" dirty="0"/>
          </a:p>
        </p:txBody>
      </p:sp>
      <p:pic>
        <p:nvPicPr>
          <p:cNvPr id="144387" name="Picture 3"/>
          <p:cNvPicPr>
            <a:picLocks noChangeAspect="1" noChangeArrowheads="1"/>
          </p:cNvPicPr>
          <p:nvPr/>
        </p:nvPicPr>
        <p:blipFill>
          <a:blip r:embed="rId2"/>
          <a:srcRect/>
          <a:stretch>
            <a:fillRect/>
          </a:stretch>
        </p:blipFill>
        <p:spPr bwMode="auto">
          <a:xfrm>
            <a:off x="785786" y="1928802"/>
            <a:ext cx="7000924" cy="4325545"/>
          </a:xfrm>
          <a:prstGeom prst="rect">
            <a:avLst/>
          </a:prstGeom>
          <a:noFill/>
          <a:ln w="9525" cap="flat" cmpd="sng" algn="ctr">
            <a:noFill/>
            <a:prstDash val="solid"/>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altLang="zh-CN" sz="2800" b="1" i="0" u="none" strike="noStrike" kern="0" cap="none" spc="0" normalizeH="0" baseline="0" noProof="0" dirty="0" smtClean="0">
                <a:ln>
                  <a:noFill/>
                </a:ln>
                <a:solidFill>
                  <a:schemeClr val="tx2"/>
                </a:solidFill>
                <a:effectLst/>
                <a:uLnTx/>
                <a:uFillTx/>
                <a:latin typeface="+mj-lt"/>
                <a:ea typeface="+mj-ea"/>
                <a:cs typeface="+mj-cs"/>
              </a:rPr>
              <a:t>2. Customer information entry.</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395288" y="1349375"/>
            <a:ext cx="7920037" cy="584775"/>
          </a:xfrm>
          <a:prstGeom prst="rect">
            <a:avLst/>
          </a:prstGeom>
          <a:noFill/>
          <a:ln w="9525" algn="ctr">
            <a:noFill/>
            <a:miter lim="800000"/>
            <a:headEnd/>
            <a:tailEnd/>
          </a:ln>
        </p:spPr>
        <p:txBody>
          <a:bodyPr anchor="ctr">
            <a:spAutoFit/>
          </a:bodyPr>
          <a:lstStyle/>
          <a:p>
            <a:pPr algn="l"/>
            <a:r>
              <a:rPr lang="en-GB" sz="1600" dirty="0" smtClean="0"/>
              <a:t>3.1– You can see the model and serial number of the device you have connected to the software on this page.</a:t>
            </a:r>
            <a:endParaRPr lang="tr-TR" sz="1600" dirty="0"/>
          </a:p>
        </p:txBody>
      </p:sp>
      <p:pic>
        <p:nvPicPr>
          <p:cNvPr id="1026" name="Picture 2"/>
          <p:cNvPicPr>
            <a:picLocks noChangeAspect="1" noChangeArrowheads="1"/>
          </p:cNvPicPr>
          <p:nvPr/>
        </p:nvPicPr>
        <p:blipFill>
          <a:blip r:embed="rId2"/>
          <a:srcRect/>
          <a:stretch>
            <a:fillRect/>
          </a:stretch>
        </p:blipFill>
        <p:spPr bwMode="auto">
          <a:xfrm>
            <a:off x="928662" y="2000240"/>
            <a:ext cx="6944330" cy="4286280"/>
          </a:xfrm>
          <a:prstGeom prst="rect">
            <a:avLst/>
          </a:prstGeom>
          <a:noFill/>
          <a:ln w="9525">
            <a:noFill/>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矩形 3"/>
          <p:cNvSpPr>
            <a:spLocks noChangeArrowheads="1"/>
          </p:cNvSpPr>
          <p:nvPr/>
        </p:nvSpPr>
        <p:spPr bwMode="auto">
          <a:xfrm>
            <a:off x="395288" y="1349375"/>
            <a:ext cx="7920037" cy="584775"/>
          </a:xfrm>
          <a:prstGeom prst="rect">
            <a:avLst/>
          </a:prstGeom>
          <a:noFill/>
          <a:ln w="9525" algn="ctr">
            <a:noFill/>
            <a:miter lim="800000"/>
            <a:headEnd/>
            <a:tailEnd/>
          </a:ln>
        </p:spPr>
        <p:txBody>
          <a:bodyPr anchor="ctr">
            <a:spAutoFit/>
          </a:bodyPr>
          <a:lstStyle/>
          <a:p>
            <a:pPr algn="l"/>
            <a:r>
              <a:rPr lang="en-GB" sz="1600" dirty="0" smtClean="0"/>
              <a:t>3.2 - The device you connect to the software BTE-P series, this device has 4 environmental listening program options. You can program separately by choosing the program you want.</a:t>
            </a:r>
            <a:endParaRPr lang="tr-TR" sz="1600" dirty="0"/>
          </a:p>
        </p:txBody>
      </p:sp>
      <p:pic>
        <p:nvPicPr>
          <p:cNvPr id="2050" name="Picture 2"/>
          <p:cNvPicPr>
            <a:picLocks noChangeAspect="1" noChangeArrowheads="1"/>
          </p:cNvPicPr>
          <p:nvPr/>
        </p:nvPicPr>
        <p:blipFill>
          <a:blip r:embed="rId2"/>
          <a:srcRect/>
          <a:stretch>
            <a:fillRect/>
          </a:stretch>
        </p:blipFill>
        <p:spPr bwMode="auto">
          <a:xfrm>
            <a:off x="928662" y="2000240"/>
            <a:ext cx="6929486" cy="4281407"/>
          </a:xfrm>
          <a:prstGeom prst="rect">
            <a:avLst/>
          </a:prstGeom>
          <a:noFill/>
          <a:ln w="9525">
            <a:noFill/>
            <a:miter lim="800000"/>
            <a:headEnd/>
            <a:tailEnd/>
          </a:ln>
          <a:effectLst/>
        </p:spPr>
      </p:pic>
      <p:sp>
        <p:nvSpPr>
          <p:cNvPr id="5" name="矩形 3"/>
          <p:cNvSpPr txBox="1">
            <a:spLocks noChangeArrowheads="1"/>
          </p:cNvSpPr>
          <p:nvPr/>
        </p:nvSpPr>
        <p:spPr bwMode="auto">
          <a:xfrm>
            <a:off x="468313" y="423845"/>
            <a:ext cx="6913562" cy="504825"/>
          </a:xfrm>
          <a:prstGeom prst="rect">
            <a:avLst/>
          </a:prstGeom>
          <a:ln>
            <a:miter lim="800000"/>
            <a:headEnd/>
            <a:tailEnd/>
          </a:ln>
        </p:spPr>
        <p:txBody>
          <a:bodyPr/>
          <a:lstStyle/>
          <a:p>
            <a:pPr lvl="0" algn="l"/>
            <a:r>
              <a:rPr lang="en-GB" altLang="zh-CN" sz="2800" b="1" kern="0" dirty="0" smtClean="0">
                <a:latin typeface="+mj-lt"/>
                <a:ea typeface="+mj-ea"/>
                <a:cs typeface="+mj-cs"/>
              </a:rPr>
              <a:t>3. Adjust the Hearing Aid.</a:t>
            </a:r>
            <a:endParaRPr kumimoji="0" lang="zh-CN" altLang="en-US" sz="2800" b="1" i="0" u="none" strike="noStrike" kern="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sld>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xmlns:mc="http://schemas.openxmlformats.org/markup-compatibility/2006" val="808080" mc:Ignorable=""/>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400" b="0" i="0" u="none" strike="noStrike" cap="none" normalizeH="0" baseline="0" smtClean="0">
            <a:ln>
              <a:noFill/>
            </a:ln>
            <a:solidFill>
              <a:schemeClr val="tx2"/>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rgbClr xmlns:mc="http://schemas.openxmlformats.org/markup-compatibility/2006" val="808080" mc:Ignorable=""/>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400" b="0" i="0" u="none" strike="noStrike" cap="none" normalizeH="0" baseline="0" smtClean="0">
            <a:ln>
              <a:noFill/>
            </a:ln>
            <a:solidFill>
              <a:schemeClr val="tx2"/>
            </a:solidFill>
            <a:effectLst/>
            <a:latin typeface="Times New Roman" pitchFamily="18"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12637</TotalTime>
  <Words>822</Words>
  <Application>Microsoft PowerPoint</Application>
  <PresentationFormat>全屏显示(4:3)</PresentationFormat>
  <Paragraphs>50</Paragraphs>
  <Slides>24</Slides>
  <Notes>0</Notes>
  <HiddenSlides>0</HiddenSlides>
  <MMClips>0</MMClips>
  <ScaleCrop>false</ScaleCrop>
  <HeadingPairs>
    <vt:vector size="4" baseType="variant">
      <vt:variant>
        <vt:lpstr>主题</vt:lpstr>
      </vt:variant>
      <vt:variant>
        <vt:i4>2</vt:i4>
      </vt:variant>
      <vt:variant>
        <vt:lpstr>幻灯片标题</vt:lpstr>
      </vt:variant>
      <vt:variant>
        <vt:i4>24</vt:i4>
      </vt:variant>
    </vt:vector>
  </HeadingPairs>
  <TitlesOfParts>
    <vt:vector size="26" baseType="lpstr">
      <vt:lpstr>自定义设计方案</vt:lpstr>
      <vt:lpstr>默认设计模板</vt:lpstr>
      <vt:lpstr>1. Download LORECa Fitting Software Version 4.3.1</vt:lpstr>
      <vt:lpstr>2. Customer information entry.</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Micorosoft</cp:lastModifiedBy>
  <cp:revision>1352</cp:revision>
  <dcterms:created xsi:type="dcterms:W3CDTF">1601-01-01T00:00:00Z</dcterms:created>
  <dcterms:modified xsi:type="dcterms:W3CDTF">2020-04-28T08:18:54Z</dcterms:modified>
</cp:coreProperties>
</file>