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LORECa FITTING SOFTWARE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İŞİTME CİHAZLARI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854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10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6" y="1383975"/>
            <a:ext cx="6250301" cy="38814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12" y="2189421"/>
            <a:ext cx="8384087" cy="45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7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11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3" y="1270000"/>
            <a:ext cx="7225152" cy="38814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24" y="2285565"/>
            <a:ext cx="8233775" cy="440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8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12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6" y="1270000"/>
            <a:ext cx="7276744" cy="38814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572" y="2442575"/>
            <a:ext cx="7953427" cy="42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9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13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05" y="1930400"/>
            <a:ext cx="7422325" cy="3881437"/>
          </a:xfrm>
        </p:spPr>
      </p:pic>
    </p:spTree>
    <p:extLst>
      <p:ext uri="{BB962C8B-B14F-4D97-AF65-F5344CB8AC3E}">
        <p14:creationId xmlns:p14="http://schemas.microsoft.com/office/powerpoint/2010/main" val="209558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09" y="1270000"/>
            <a:ext cx="6338611" cy="38814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36" y="3076575"/>
            <a:ext cx="6100454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1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3" y="1270000"/>
            <a:ext cx="6241350" cy="38814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33" y="2667789"/>
            <a:ext cx="6812517" cy="41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17" y="1471656"/>
            <a:ext cx="6282130" cy="38814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41" y="2254685"/>
            <a:ext cx="7204260" cy="46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1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4" y="1409027"/>
            <a:ext cx="5779282" cy="38814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578" y="1626127"/>
            <a:ext cx="7803715" cy="54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3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1" y="1270000"/>
            <a:ext cx="6020671" cy="38814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26" y="1868332"/>
            <a:ext cx="7882975" cy="48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2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6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396501"/>
            <a:ext cx="5974193" cy="38814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229" y="1628384"/>
            <a:ext cx="8069699" cy="522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7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2" y="1270000"/>
            <a:ext cx="6261387" cy="38814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72" y="2242159"/>
            <a:ext cx="7066643" cy="43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3" y="1270000"/>
            <a:ext cx="6319054" cy="38814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62" y="2041743"/>
            <a:ext cx="7781897" cy="48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16315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17</Words>
  <Application>Microsoft Office PowerPoint</Application>
  <PresentationFormat>Geniş ekran</PresentationFormat>
  <Paragraphs>14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Yüzeyler</vt:lpstr>
      <vt:lpstr>LORECa FITTING SOFTWARE</vt:lpstr>
      <vt:lpstr>1</vt:lpstr>
      <vt:lpstr>2</vt:lpstr>
      <vt:lpstr>3</vt:lpstr>
      <vt:lpstr>4</vt:lpstr>
      <vt:lpstr>5</vt:lpstr>
      <vt:lpstr>6</vt:lpstr>
      <vt:lpstr>7</vt:lpstr>
      <vt:lpstr>8</vt:lpstr>
      <vt:lpstr>10</vt:lpstr>
      <vt:lpstr>11</vt:lpstr>
      <vt:lpstr>12</vt:lpstr>
      <vt:lpstr>13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LORECa FİTİNG SOFTWARE</dc:title>
  <dc:creator>Erol acer</dc:creator>
  <cp:lastModifiedBy>Erol acer</cp:lastModifiedBy>
  <cp:revision>3</cp:revision>
  <dcterms:created xsi:type="dcterms:W3CDTF">2020-07-11T11:42:54Z</dcterms:created>
  <dcterms:modified xsi:type="dcterms:W3CDTF">2020-07-11T11:56:01Z</dcterms:modified>
</cp:coreProperties>
</file>